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000500" cy="58420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990600" y="787400"/>
            <a:ext cx="0" cy="5511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1917700" y="787400"/>
            <a:ext cx="0" cy="4953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1917700" y="1485900"/>
            <a:ext cx="0" cy="2819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1917700" y="4508500"/>
            <a:ext cx="0" cy="17907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3759200" y="787400"/>
            <a:ext cx="0" cy="5511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8" name=""/>
          <p:cNvSpPr/>
          <p:nvPr/>
        </p:nvSpPr>
        <p:spPr>
          <a:xfrm>
            <a:off x="685800" y="508000"/>
            <a:ext cx="609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Client</a:t>
            </a:r>
          </a:p>
        </p:txBody>
      </p:sp>
      <p:sp>
        <p:nvSpPr>
          <p:cNvPr id="9" name=""/>
          <p:cNvSpPr/>
          <p:nvPr/>
        </p:nvSpPr>
        <p:spPr>
          <a:xfrm>
            <a:off x="1574800" y="508000"/>
            <a:ext cx="685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Server</a:t>
            </a:r>
          </a:p>
        </p:txBody>
      </p:sp>
      <p:sp>
        <p:nvSpPr>
          <p:cNvPr id="10" name=""/>
          <p:cNvSpPr/>
          <p:nvPr/>
        </p:nvSpPr>
        <p:spPr>
          <a:xfrm>
            <a:off x="3314700" y="508000"/>
            <a:ext cx="8890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Backend</a:t>
            </a:r>
          </a:p>
        </p:txBody>
      </p:sp>
      <p:sp>
        <p:nvSpPr>
          <p:cNvPr id="11" name=""/>
          <p:cNvSpPr/>
          <p:nvPr/>
        </p:nvSpPr>
        <p:spPr>
          <a:xfrm>
            <a:off x="1015466" y="825500"/>
            <a:ext cx="78211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cxnSp>
        <p:nvCxnSpPr>
          <p:cNvPr id="12" name=""/>
          <p:cNvCxnSpPr/>
          <p:nvPr/>
        </p:nvCxnSpPr>
        <p:spPr>
          <a:xfrm>
            <a:off x="996950" y="1073150"/>
            <a:ext cx="9144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3" name=""/>
          <p:cNvSpPr/>
          <p:nvPr/>
        </p:nvSpPr>
        <p:spPr>
          <a:xfrm>
            <a:off x="1466850" y="1225550"/>
            <a:ext cx="2743200" cy="10287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14" name=""/>
          <p:cNvCxnSpPr/>
          <p:nvPr/>
        </p:nvCxnSpPr>
        <p:spPr>
          <a:xfrm>
            <a:off x="1917700" y="1225550"/>
            <a:ext cx="0" cy="571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5" name=""/>
          <p:cNvCxnSpPr/>
          <p:nvPr/>
        </p:nvCxnSpPr>
        <p:spPr>
          <a:xfrm>
            <a:off x="1917700" y="1485900"/>
            <a:ext cx="0" cy="7810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6" name=""/>
          <p:cNvCxnSpPr/>
          <p:nvPr/>
        </p:nvCxnSpPr>
        <p:spPr>
          <a:xfrm>
            <a:off x="3759200" y="1225550"/>
            <a:ext cx="0" cy="1041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7" name=""/>
          <p:cNvSpPr/>
          <p:nvPr/>
        </p:nvSpPr>
        <p:spPr>
          <a:xfrm>
            <a:off x="2501468" y="1524000"/>
            <a:ext cx="5787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Query</a:t>
            </a:r>
          </a:p>
        </p:txBody>
      </p:sp>
      <p:cxnSp>
        <p:nvCxnSpPr>
          <p:cNvPr id="18" name=""/>
          <p:cNvCxnSpPr/>
          <p:nvPr/>
        </p:nvCxnSpPr>
        <p:spPr>
          <a:xfrm>
            <a:off x="1924050" y="1758950"/>
            <a:ext cx="1828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9" name=""/>
          <p:cNvSpPr/>
          <p:nvPr/>
        </p:nvSpPr>
        <p:spPr>
          <a:xfrm>
            <a:off x="2415971" y="1892300"/>
            <a:ext cx="9402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Response</a:t>
            </a:r>
          </a:p>
        </p:txBody>
      </p:sp>
      <p:cxnSp>
        <p:nvCxnSpPr>
          <p:cNvPr id="20" name=""/>
          <p:cNvCxnSpPr/>
          <p:nvPr/>
        </p:nvCxnSpPr>
        <p:spPr>
          <a:xfrm flipH="1">
            <a:off x="1924050" y="2127250"/>
            <a:ext cx="1828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1" name=""/>
          <p:cNvSpPr/>
          <p:nvPr/>
        </p:nvSpPr>
        <p:spPr>
          <a:xfrm>
            <a:off x="1511300" y="1270000"/>
            <a:ext cx="144840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Server gets info</a:t>
            </a:r>
          </a:p>
        </p:txBody>
      </p:sp>
      <p:sp>
        <p:nvSpPr>
          <p:cNvPr id="22" name=""/>
          <p:cNvSpPr/>
          <p:nvPr/>
        </p:nvSpPr>
        <p:spPr>
          <a:xfrm>
            <a:off x="1229385" y="2298700"/>
            <a:ext cx="54477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Reply</a:t>
            </a:r>
          </a:p>
        </p:txBody>
      </p:sp>
      <p:cxnSp>
        <p:nvCxnSpPr>
          <p:cNvPr id="23" name=""/>
          <p:cNvCxnSpPr/>
          <p:nvPr/>
        </p:nvCxnSpPr>
        <p:spPr>
          <a:xfrm flipH="1">
            <a:off x="996950" y="2546350"/>
            <a:ext cx="9144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4" name=""/>
          <p:cNvSpPr/>
          <p:nvPr/>
        </p:nvSpPr>
        <p:spPr>
          <a:xfrm>
            <a:off x="2093874" y="2679700"/>
            <a:ext cx="71445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Again...</a:t>
            </a:r>
          </a:p>
        </p:txBody>
      </p:sp>
      <p:cxnSp>
        <p:nvCxnSpPr>
          <p:cNvPr id="25" name=""/>
          <p:cNvCxnSpPr/>
          <p:nvPr/>
        </p:nvCxnSpPr>
        <p:spPr>
          <a:xfrm>
            <a:off x="685800" y="2794000"/>
            <a:ext cx="1395374" cy="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6" name=""/>
          <p:cNvCxnSpPr/>
          <p:nvPr/>
        </p:nvCxnSpPr>
        <p:spPr>
          <a:xfrm>
            <a:off x="2821025" y="2794000"/>
            <a:ext cx="1395374" cy="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7" name=""/>
          <p:cNvSpPr/>
          <p:nvPr/>
        </p:nvSpPr>
        <p:spPr>
          <a:xfrm>
            <a:off x="1015466" y="2971800"/>
            <a:ext cx="78211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cxnSp>
        <p:nvCxnSpPr>
          <p:cNvPr id="28" name=""/>
          <p:cNvCxnSpPr/>
          <p:nvPr/>
        </p:nvCxnSpPr>
        <p:spPr>
          <a:xfrm>
            <a:off x="996950" y="3219450"/>
            <a:ext cx="9144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9" name=""/>
          <p:cNvSpPr/>
          <p:nvPr/>
        </p:nvSpPr>
        <p:spPr>
          <a:xfrm>
            <a:off x="1466850" y="3371850"/>
            <a:ext cx="2743200" cy="4953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0" name=""/>
          <p:cNvSpPr/>
          <p:nvPr/>
        </p:nvSpPr>
        <p:spPr>
          <a:xfrm>
            <a:off x="2654300" y="3644900"/>
            <a:ext cx="368300" cy="177800"/>
          </a:xfrm>
          <a:prstGeom prst="rect"/>
          <a:solidFill>
            <a:srgbClr val="FFFFFF"/>
          </a:solidFill>
          <a:ln w="254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1" name=""/>
          <p:cNvSpPr/>
          <p:nvPr/>
        </p:nvSpPr>
        <p:spPr>
          <a:xfrm>
            <a:off x="2720975" y="3708400"/>
            <a:ext cx="234950" cy="50800"/>
          </a:xfrm>
          <a:custGeom>
            <a:pathLst>
              <a:path w="234950" h="50800">
                <a:moveTo>
                  <a:pt x="50800" y="25400"/>
                </a:moveTo>
                <a:cubicBezTo>
                  <a:pt x="50800" y="39428"/>
                  <a:pt x="39428" y="50800"/>
                  <a:pt x="25400" y="50800"/>
                </a:cubicBezTo>
                <a:cubicBezTo>
                  <a:pt x="11371" y="50800"/>
                  <a:pt x="0" y="39428"/>
                  <a:pt x="0" y="25400"/>
                </a:cubicBezTo>
                <a:cubicBezTo>
                  <a:pt x="0" y="11371"/>
                  <a:pt x="11371" y="0"/>
                  <a:pt x="25400" y="0"/>
                </a:cubicBezTo>
                <a:cubicBezTo>
                  <a:pt x="39428" y="0"/>
                  <a:pt x="50800" y="11371"/>
                  <a:pt x="50800" y="25400"/>
                </a:cubicBezTo>
                <a:close/>
                <a:moveTo>
                  <a:pt x="142875" y="25400"/>
                </a:moveTo>
                <a:cubicBezTo>
                  <a:pt x="142875" y="39428"/>
                  <a:pt x="131503" y="50800"/>
                  <a:pt x="117475" y="50800"/>
                </a:cubicBezTo>
                <a:cubicBezTo>
                  <a:pt x="103446" y="50800"/>
                  <a:pt x="92075" y="39428"/>
                  <a:pt x="92075" y="25400"/>
                </a:cubicBezTo>
                <a:cubicBezTo>
                  <a:pt x="92075" y="11371"/>
                  <a:pt x="103446" y="0"/>
                  <a:pt x="117475" y="0"/>
                </a:cubicBezTo>
                <a:cubicBezTo>
                  <a:pt x="131503" y="0"/>
                  <a:pt x="142875" y="11371"/>
                  <a:pt x="142875" y="25400"/>
                </a:cubicBezTo>
                <a:close/>
                <a:moveTo>
                  <a:pt x="234950" y="25400"/>
                </a:moveTo>
                <a:cubicBezTo>
                  <a:pt x="234950" y="39428"/>
                  <a:pt x="223578" y="50800"/>
                  <a:pt x="209550" y="50800"/>
                </a:cubicBezTo>
                <a:cubicBezTo>
                  <a:pt x="195521" y="50800"/>
                  <a:pt x="184150" y="39428"/>
                  <a:pt x="184150" y="25400"/>
                </a:cubicBezTo>
                <a:cubicBezTo>
                  <a:pt x="184150" y="11371"/>
                  <a:pt x="195521" y="0"/>
                  <a:pt x="209550" y="0"/>
                </a:cubicBezTo>
                <a:cubicBezTo>
                  <a:pt x="223578" y="0"/>
                  <a:pt x="234950" y="11371"/>
                  <a:pt x="234950" y="25400"/>
                </a:cubicBez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2" name=""/>
          <p:cNvSpPr/>
          <p:nvPr/>
        </p:nvSpPr>
        <p:spPr>
          <a:xfrm>
            <a:off x="2114245" y="3416300"/>
            <a:ext cx="144840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Server gets info</a:t>
            </a:r>
          </a:p>
        </p:txBody>
      </p:sp>
      <p:sp>
        <p:nvSpPr>
          <p:cNvPr id="33" name=""/>
          <p:cNvSpPr/>
          <p:nvPr/>
        </p:nvSpPr>
        <p:spPr>
          <a:xfrm>
            <a:off x="1229385" y="3911600"/>
            <a:ext cx="54477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Reply</a:t>
            </a:r>
          </a:p>
        </p:txBody>
      </p:sp>
      <p:cxnSp>
        <p:nvCxnSpPr>
          <p:cNvPr id="34" name=""/>
          <p:cNvCxnSpPr/>
          <p:nvPr/>
        </p:nvCxnSpPr>
        <p:spPr>
          <a:xfrm flipH="1">
            <a:off x="996950" y="4159250"/>
            <a:ext cx="9144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5" name=""/>
          <p:cNvSpPr/>
          <p:nvPr/>
        </p:nvSpPr>
        <p:spPr>
          <a:xfrm>
            <a:off x="1896160" y="4292600"/>
            <a:ext cx="1109878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And again...</a:t>
            </a:r>
          </a:p>
        </p:txBody>
      </p:sp>
      <p:cxnSp>
        <p:nvCxnSpPr>
          <p:cNvPr id="36" name=""/>
          <p:cNvCxnSpPr/>
          <p:nvPr/>
        </p:nvCxnSpPr>
        <p:spPr>
          <a:xfrm>
            <a:off x="685800" y="4406900"/>
            <a:ext cx="1197660" cy="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37" name=""/>
          <p:cNvCxnSpPr/>
          <p:nvPr/>
        </p:nvCxnSpPr>
        <p:spPr>
          <a:xfrm>
            <a:off x="3018739" y="4406900"/>
            <a:ext cx="1197660" cy="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8" name=""/>
          <p:cNvSpPr/>
          <p:nvPr/>
        </p:nvSpPr>
        <p:spPr>
          <a:xfrm>
            <a:off x="1015466" y="4584700"/>
            <a:ext cx="78211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cxnSp>
        <p:nvCxnSpPr>
          <p:cNvPr id="39" name=""/>
          <p:cNvCxnSpPr/>
          <p:nvPr/>
        </p:nvCxnSpPr>
        <p:spPr>
          <a:xfrm>
            <a:off x="996950" y="4832350"/>
            <a:ext cx="9144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40" name=""/>
          <p:cNvSpPr/>
          <p:nvPr/>
        </p:nvSpPr>
        <p:spPr>
          <a:xfrm>
            <a:off x="1932113" y="4977767"/>
            <a:ext cx="1812673" cy="839465"/>
          </a:xfrm>
          <a:custGeom>
            <a:pathLst>
              <a:path w="1812673" h="839465">
                <a:moveTo>
                  <a:pt x="328486" y="159382"/>
                </a:moveTo>
                <a:lnTo>
                  <a:pt x="1484186" y="159382"/>
                </a:lnTo>
                <a:lnTo>
                  <a:pt x="1484186" y="0"/>
                </a:lnTo>
                <a:lnTo>
                  <a:pt x="1812673" y="419732"/>
                </a:lnTo>
                <a:lnTo>
                  <a:pt x="1484186" y="839465"/>
                </a:lnTo>
                <a:lnTo>
                  <a:pt x="1484186" y="680082"/>
                </a:lnTo>
                <a:lnTo>
                  <a:pt x="328486" y="680082"/>
                </a:lnTo>
                <a:lnTo>
                  <a:pt x="328486" y="839465"/>
                </a:lnTo>
                <a:lnTo>
                  <a:pt x="0" y="419732"/>
                </a:lnTo>
                <a:lnTo>
                  <a:pt x="328486" y="0"/>
                </a:lnTo>
                <a:lnTo>
                  <a:pt x="328486" y="159382"/>
                </a:ln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1" name=""/>
          <p:cNvSpPr/>
          <p:nvPr/>
        </p:nvSpPr>
        <p:spPr>
          <a:xfrm>
            <a:off x="2114245" y="5181600"/>
            <a:ext cx="144840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Server gets info</a:t>
            </a:r>
          </a:p>
        </p:txBody>
      </p:sp>
      <p:sp>
        <p:nvSpPr>
          <p:cNvPr id="42" name=""/>
          <p:cNvSpPr/>
          <p:nvPr/>
        </p:nvSpPr>
        <p:spPr>
          <a:xfrm>
            <a:off x="2654300" y="5422900"/>
            <a:ext cx="368300" cy="177800"/>
          </a:xfrm>
          <a:prstGeom prst="rect"/>
          <a:solidFill>
            <a:srgbClr val="FFFFFF"/>
          </a:solidFill>
          <a:ln w="254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3" name=""/>
          <p:cNvSpPr/>
          <p:nvPr/>
        </p:nvSpPr>
        <p:spPr>
          <a:xfrm>
            <a:off x="2720975" y="5486400"/>
            <a:ext cx="234950" cy="50800"/>
          </a:xfrm>
          <a:custGeom>
            <a:pathLst>
              <a:path w="234950" h="50800">
                <a:moveTo>
                  <a:pt x="50800" y="25400"/>
                </a:moveTo>
                <a:cubicBezTo>
                  <a:pt x="50800" y="39428"/>
                  <a:pt x="39428" y="50800"/>
                  <a:pt x="25400" y="50800"/>
                </a:cubicBezTo>
                <a:cubicBezTo>
                  <a:pt x="11371" y="50800"/>
                  <a:pt x="0" y="39428"/>
                  <a:pt x="0" y="25400"/>
                </a:cubicBezTo>
                <a:cubicBezTo>
                  <a:pt x="0" y="11371"/>
                  <a:pt x="11371" y="0"/>
                  <a:pt x="25400" y="0"/>
                </a:cubicBezTo>
                <a:cubicBezTo>
                  <a:pt x="39428" y="0"/>
                  <a:pt x="50800" y="11371"/>
                  <a:pt x="50800" y="25400"/>
                </a:cubicBezTo>
                <a:close/>
                <a:moveTo>
                  <a:pt x="142875" y="25400"/>
                </a:moveTo>
                <a:cubicBezTo>
                  <a:pt x="142875" y="39428"/>
                  <a:pt x="131503" y="50800"/>
                  <a:pt x="117475" y="50800"/>
                </a:cubicBezTo>
                <a:cubicBezTo>
                  <a:pt x="103446" y="50800"/>
                  <a:pt x="92075" y="39428"/>
                  <a:pt x="92075" y="25400"/>
                </a:cubicBezTo>
                <a:cubicBezTo>
                  <a:pt x="92075" y="11371"/>
                  <a:pt x="103446" y="0"/>
                  <a:pt x="117475" y="0"/>
                </a:cubicBezTo>
                <a:cubicBezTo>
                  <a:pt x="131503" y="0"/>
                  <a:pt x="142875" y="11371"/>
                  <a:pt x="142875" y="25400"/>
                </a:cubicBezTo>
                <a:close/>
                <a:moveTo>
                  <a:pt x="234950" y="25400"/>
                </a:moveTo>
                <a:cubicBezTo>
                  <a:pt x="234950" y="39428"/>
                  <a:pt x="223578" y="50800"/>
                  <a:pt x="209550" y="50800"/>
                </a:cubicBezTo>
                <a:cubicBezTo>
                  <a:pt x="195521" y="50800"/>
                  <a:pt x="184150" y="39428"/>
                  <a:pt x="184150" y="25400"/>
                </a:cubicBezTo>
                <a:cubicBezTo>
                  <a:pt x="184150" y="11371"/>
                  <a:pt x="195521" y="0"/>
                  <a:pt x="209550" y="0"/>
                </a:cubicBezTo>
                <a:cubicBezTo>
                  <a:pt x="223578" y="0"/>
                  <a:pt x="234950" y="11371"/>
                  <a:pt x="234950" y="25400"/>
                </a:cubicBez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44" name=""/>
          <p:cNvSpPr/>
          <p:nvPr/>
        </p:nvSpPr>
        <p:spPr>
          <a:xfrm>
            <a:off x="1229385" y="5892800"/>
            <a:ext cx="54477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Reply</a:t>
            </a:r>
          </a:p>
        </p:txBody>
      </p:sp>
      <p:cxnSp>
        <p:nvCxnSpPr>
          <p:cNvPr id="45" name=""/>
          <p:cNvCxnSpPr/>
          <p:nvPr/>
        </p:nvCxnSpPr>
        <p:spPr>
          <a:xfrm flipH="1">
            <a:off x="996950" y="6140450"/>
            <a:ext cx="9144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