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752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982167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769668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167636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711200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8" name=""/>
          <p:cNvSpPr/>
          <p:nvPr/>
        </p:nvSpPr>
        <p:spPr>
          <a:xfrm>
            <a:off x="1176934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9" name=""/>
          <p:cNvCxnSpPr/>
          <p:nvPr/>
        </p:nvCxnSpPr>
        <p:spPr>
          <a:xfrm>
            <a:off x="922934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896668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1" name=""/>
          <p:cNvSpPr/>
          <p:nvPr/>
        </p:nvSpPr>
        <p:spPr>
          <a:xfrm>
            <a:off x="23624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108403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2955137" y="584200"/>
            <a:ext cx="942644" cy="787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353104" y="7239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4151782" y="584200"/>
            <a:ext cx="942644" cy="787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549749" y="7239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3082137" y="965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8" name=""/>
          <p:cNvSpPr/>
          <p:nvPr/>
        </p:nvSpPr>
        <p:spPr>
          <a:xfrm>
            <a:off x="3536492" y="9652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19" name=""/>
          <p:cNvCxnSpPr/>
          <p:nvPr/>
        </p:nvCxnSpPr>
        <p:spPr>
          <a:xfrm>
            <a:off x="3282492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701137" y="879938"/>
            <a:ext cx="835355" cy="121541"/>
          </a:xfrm>
          <a:custGeom>
            <a:pathLst>
              <a:path w="835355" h="121541">
                <a:moveTo>
                  <a:pt x="835355" y="121541"/>
                </a:moveTo>
                <a:cubicBezTo>
                  <a:pt x="780594" y="78954"/>
                  <a:pt x="713789" y="35035"/>
                  <a:pt x="651205" y="15411"/>
                </a:cubicBezTo>
                <a:cubicBezTo>
                  <a:pt x="602053" y="0"/>
                  <a:pt x="602053" y="0"/>
                  <a:pt x="311150" y="15411"/>
                </a:cubicBezTo>
                <a:cubicBezTo>
                  <a:pt x="223480" y="20056"/>
                  <a:pt x="111487" y="30300"/>
                  <a:pt x="0" y="42046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4278782" y="965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22" name=""/>
          <p:cNvSpPr/>
          <p:nvPr/>
        </p:nvSpPr>
        <p:spPr>
          <a:xfrm>
            <a:off x="4733137" y="9652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23" name=""/>
          <p:cNvCxnSpPr/>
          <p:nvPr/>
        </p:nvCxnSpPr>
        <p:spPr>
          <a:xfrm>
            <a:off x="4479137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701137" y="1200558"/>
            <a:ext cx="2032000" cy="372877"/>
          </a:xfrm>
          <a:custGeom>
            <a:pathLst>
              <a:path w="2032000" h="372877">
                <a:moveTo>
                  <a:pt x="2032000" y="0"/>
                </a:moveTo>
                <a:cubicBezTo>
                  <a:pt x="1976335" y="41815"/>
                  <a:pt x="1908790" y="87304"/>
                  <a:pt x="1847850" y="113891"/>
                </a:cubicBezTo>
                <a:cubicBezTo>
                  <a:pt x="1652191" y="199254"/>
                  <a:pt x="1652191" y="199254"/>
                  <a:pt x="1266494" y="240891"/>
                </a:cubicBezTo>
                <a:cubicBezTo>
                  <a:pt x="836057" y="287359"/>
                  <a:pt x="596478" y="372877"/>
                  <a:pt x="184150" y="240891"/>
                </a:cubicBezTo>
                <a:cubicBezTo>
                  <a:pt x="123400" y="221445"/>
                  <a:pt x="60987" y="191270"/>
                  <a:pt x="0" y="155428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